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3" r:id="rId4"/>
    <p:sldId id="281" r:id="rId5"/>
    <p:sldId id="284" r:id="rId6"/>
    <p:sldId id="280" r:id="rId7"/>
    <p:sldId id="279" r:id="rId8"/>
    <p:sldId id="283" r:id="rId9"/>
    <p:sldId id="26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301" r:id="rId19"/>
    <p:sldId id="302" r:id="rId20"/>
    <p:sldId id="293" r:id="rId21"/>
    <p:sldId id="294" r:id="rId22"/>
    <p:sldId id="295" r:id="rId23"/>
    <p:sldId id="296" r:id="rId24"/>
    <p:sldId id="300" r:id="rId25"/>
    <p:sldId id="297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tan Mulewa" initials="KM" lastIdx="1" clrIdx="0">
    <p:extLst>
      <p:ext uri="{19B8F6BF-5375-455C-9EA6-DF929625EA0E}">
        <p15:presenceInfo xmlns:p15="http://schemas.microsoft.com/office/powerpoint/2012/main" userId="315484235281b7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9C1319-1195-4AAD-9BA6-A9CDC0E78A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Booking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4476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434"/>
          </a:xfrm>
        </p:spPr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673" y="1541602"/>
            <a:ext cx="9679576" cy="44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View Hotel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3" y="1437466"/>
            <a:ext cx="9757955" cy="47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215" y="1560250"/>
            <a:ext cx="9940833" cy="47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Register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741" y="1580422"/>
            <a:ext cx="920043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Hotel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711" y="1541233"/>
            <a:ext cx="9239626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 Hotel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410" y="1638442"/>
            <a:ext cx="9278815" cy="47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Room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168" y="1603093"/>
            <a:ext cx="9331065" cy="47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 Room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227" y="1930400"/>
            <a:ext cx="9592323" cy="41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 Employee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4" y="1803042"/>
            <a:ext cx="7546450" cy="4238983"/>
          </a:xfrm>
        </p:spPr>
      </p:pic>
    </p:spTree>
    <p:extLst>
      <p:ext uri="{BB962C8B-B14F-4D97-AF65-F5344CB8AC3E}">
        <p14:creationId xmlns:p14="http://schemas.microsoft.com/office/powerpoint/2010/main" val="1241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Employee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2" y="1526071"/>
            <a:ext cx="8423996" cy="4731917"/>
          </a:xfrm>
        </p:spPr>
      </p:pic>
    </p:spTree>
    <p:extLst>
      <p:ext uri="{BB962C8B-B14F-4D97-AF65-F5344CB8AC3E}">
        <p14:creationId xmlns:p14="http://schemas.microsoft.com/office/powerpoint/2010/main" val="359946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29CD3B-1DE0-41B1-8B4E-031DC887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9295"/>
            <a:ext cx="8596668" cy="1320800"/>
          </a:xfrm>
        </p:spPr>
        <p:txBody>
          <a:bodyPr/>
          <a:lstStyle/>
          <a:p>
            <a:r>
              <a:rPr lang="en-US" dirty="0"/>
              <a:t>Project Objective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543E4F-2F72-4E34-A570-4BEB373B4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main objective of this project is to develop  Hotel Bookings Management System (HBMS).</a:t>
            </a:r>
            <a:endParaRPr lang="en-US" sz="2400" dirty="0"/>
          </a:p>
          <a:p>
            <a:r>
              <a:rPr lang="en-US" sz="2400" dirty="0"/>
              <a:t>This system can be used to search for </a:t>
            </a:r>
            <a:r>
              <a:rPr lang="en-US" sz="2400" dirty="0" smtClean="0"/>
              <a:t>Hotels and to book the rooms in that particular hotel.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We want to provide comfort to the user in order that he can place order from any place and at any time.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69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Hotel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484" y="1709828"/>
            <a:ext cx="7903518" cy="44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Room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58" y="1647065"/>
            <a:ext cx="8160744" cy="45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Room Booking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196" y="1775854"/>
            <a:ext cx="8225139" cy="46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739" y="1406190"/>
            <a:ext cx="9527009" cy="49578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7707" y="449618"/>
            <a:ext cx="7433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Room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2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Employee Room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56" y="1490271"/>
            <a:ext cx="9605386" cy="49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Employee Room Booking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576" y="1571223"/>
            <a:ext cx="7654183" cy="43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701" y="2412643"/>
            <a:ext cx="8596668" cy="1320800"/>
          </a:xfrm>
        </p:spPr>
        <p:txBody>
          <a:bodyPr/>
          <a:lstStyle/>
          <a:p>
            <a:pPr algn="ctr"/>
            <a:r>
              <a:rPr lang="en-IN" sz="6600" dirty="0" smtClean="0"/>
              <a:t>Thank</a:t>
            </a:r>
            <a:r>
              <a:rPr lang="en-IN" dirty="0" smtClean="0"/>
              <a:t> </a:t>
            </a:r>
            <a:r>
              <a:rPr lang="en-IN" sz="6600" dirty="0" smtClean="0"/>
              <a:t>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2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4FA5BD-FCF1-4CAD-B74E-42B5B558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725"/>
            <a:ext cx="8596668" cy="752475"/>
          </a:xfrm>
        </p:spPr>
        <p:txBody>
          <a:bodyPr/>
          <a:lstStyle/>
          <a:p>
            <a:r>
              <a:rPr lang="en-US" dirty="0" smtClean="0"/>
              <a:t>Project Module Flow Diagram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FA0CB59-2CAC-4181-AA6E-3724E1200C85}"/>
              </a:ext>
            </a:extLst>
          </p:cNvPr>
          <p:cNvSpPr/>
          <p:nvPr/>
        </p:nvSpPr>
        <p:spPr>
          <a:xfrm>
            <a:off x="3368496" y="778068"/>
            <a:ext cx="2124075" cy="619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Hotel Management System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A95BD119-2437-4080-B02A-C6D1736FB559}"/>
              </a:ext>
            </a:extLst>
          </p:cNvPr>
          <p:cNvCxnSpPr>
            <a:cxnSpLocks/>
          </p:cNvCxnSpPr>
          <p:nvPr/>
        </p:nvCxnSpPr>
        <p:spPr>
          <a:xfrm>
            <a:off x="4430533" y="1419227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0C2A07D-D779-464F-AC57-5C7237F72002}"/>
              </a:ext>
            </a:extLst>
          </p:cNvPr>
          <p:cNvCxnSpPr>
            <a:cxnSpLocks/>
          </p:cNvCxnSpPr>
          <p:nvPr/>
        </p:nvCxnSpPr>
        <p:spPr>
          <a:xfrm flipH="1">
            <a:off x="885826" y="1704977"/>
            <a:ext cx="7210339" cy="3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AEB6F3BE-8927-430F-AA84-4E1D1EC75110}"/>
              </a:ext>
            </a:extLst>
          </p:cNvPr>
          <p:cNvCxnSpPr>
            <a:cxnSpLocks/>
          </p:cNvCxnSpPr>
          <p:nvPr/>
        </p:nvCxnSpPr>
        <p:spPr>
          <a:xfrm flipH="1">
            <a:off x="867211" y="1723835"/>
            <a:ext cx="18614" cy="2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74863E6-9EDC-4905-89B2-5FBB8EA9B27B}"/>
              </a:ext>
            </a:extLst>
          </p:cNvPr>
          <p:cNvSpPr/>
          <p:nvPr/>
        </p:nvSpPr>
        <p:spPr>
          <a:xfrm>
            <a:off x="295721" y="1971677"/>
            <a:ext cx="1142980" cy="435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9795DB5-1F67-4109-B8A6-335C91CE9A61}"/>
              </a:ext>
            </a:extLst>
          </p:cNvPr>
          <p:cNvCxnSpPr>
            <a:cxnSpLocks/>
          </p:cNvCxnSpPr>
          <p:nvPr/>
        </p:nvCxnSpPr>
        <p:spPr>
          <a:xfrm>
            <a:off x="3005137" y="1749269"/>
            <a:ext cx="0" cy="23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2E1C51-2BD0-40F9-9FAD-2297DC7F487D}"/>
              </a:ext>
            </a:extLst>
          </p:cNvPr>
          <p:cNvSpPr/>
          <p:nvPr/>
        </p:nvSpPr>
        <p:spPr>
          <a:xfrm>
            <a:off x="2448768" y="2007990"/>
            <a:ext cx="1485900" cy="495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Admin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>
            <a:off x="295721" y="2407573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42245D69-3EFA-4FBB-B381-3698E3137EAB}"/>
              </a:ext>
            </a:extLst>
          </p:cNvPr>
          <p:cNvCxnSpPr/>
          <p:nvPr/>
        </p:nvCxnSpPr>
        <p:spPr>
          <a:xfrm flipV="1">
            <a:off x="295721" y="2783687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BE2969F-D008-407F-9450-1CDDB4EE7F33}"/>
              </a:ext>
            </a:extLst>
          </p:cNvPr>
          <p:cNvSpPr/>
          <p:nvPr/>
        </p:nvSpPr>
        <p:spPr>
          <a:xfrm>
            <a:off x="548140" y="2647386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Hotel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2711707" y="2651977"/>
            <a:ext cx="1409654" cy="309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Profile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F17A281E-A2DF-4191-B63B-D0E063F2046F}"/>
              </a:ext>
            </a:extLst>
          </p:cNvPr>
          <p:cNvCxnSpPr/>
          <p:nvPr/>
        </p:nvCxnSpPr>
        <p:spPr>
          <a:xfrm>
            <a:off x="5550651" y="1723835"/>
            <a:ext cx="0" cy="26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4A4C49C-E9CB-446A-8FE9-8C71B468E427}"/>
              </a:ext>
            </a:extLst>
          </p:cNvPr>
          <p:cNvSpPr/>
          <p:nvPr/>
        </p:nvSpPr>
        <p:spPr>
          <a:xfrm>
            <a:off x="4589930" y="2007990"/>
            <a:ext cx="1552571" cy="511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Employee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DD8F1CD-3E8D-48B1-951C-75E468997921}"/>
              </a:ext>
            </a:extLst>
          </p:cNvPr>
          <p:cNvSpPr/>
          <p:nvPr/>
        </p:nvSpPr>
        <p:spPr>
          <a:xfrm>
            <a:off x="4975667" y="2705139"/>
            <a:ext cx="1558477" cy="60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Hotel </a:t>
            </a:r>
            <a:r>
              <a:rPr lang="en-US" dirty="0" smtClean="0">
                <a:solidFill>
                  <a:schemeClr val="tx1"/>
                </a:solidFill>
              </a:rPr>
              <a:t>Information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4ACB7209-6CD4-4F02-9978-3CEBE2EB97E8}"/>
              </a:ext>
            </a:extLst>
          </p:cNvPr>
          <p:cNvCxnSpPr>
            <a:cxnSpLocks/>
          </p:cNvCxnSpPr>
          <p:nvPr/>
        </p:nvCxnSpPr>
        <p:spPr>
          <a:xfrm flipH="1">
            <a:off x="4583937" y="2531694"/>
            <a:ext cx="13846" cy="303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D2FBFDEB-D476-4915-875E-AF0D27C09F60}"/>
              </a:ext>
            </a:extLst>
          </p:cNvPr>
          <p:cNvSpPr/>
          <p:nvPr/>
        </p:nvSpPr>
        <p:spPr>
          <a:xfrm>
            <a:off x="4986339" y="3541061"/>
            <a:ext cx="1547809" cy="578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 </a:t>
            </a:r>
            <a:r>
              <a:rPr lang="en-US" dirty="0" smtClean="0">
                <a:solidFill>
                  <a:schemeClr val="tx1"/>
                </a:solidFill>
              </a:rPr>
              <a:t>List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9F1389A8-18AC-463A-BE74-8A46779505EB}"/>
              </a:ext>
            </a:extLst>
          </p:cNvPr>
          <p:cNvCxnSpPr>
            <a:endCxn id="50" idx="1"/>
          </p:cNvCxnSpPr>
          <p:nvPr/>
        </p:nvCxnSpPr>
        <p:spPr>
          <a:xfrm flipV="1">
            <a:off x="4597783" y="3830166"/>
            <a:ext cx="388556" cy="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0D133E6-B56B-4B2A-BE17-33FB9F297BEC}"/>
              </a:ext>
            </a:extLst>
          </p:cNvPr>
          <p:cNvSpPr/>
          <p:nvPr/>
        </p:nvSpPr>
        <p:spPr>
          <a:xfrm>
            <a:off x="4986339" y="4368337"/>
            <a:ext cx="1558474" cy="621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User Room Booking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BD26629-4AB8-4FAB-8DD7-E9C27051A83F}"/>
              </a:ext>
            </a:extLst>
          </p:cNvPr>
          <p:cNvCxnSpPr/>
          <p:nvPr/>
        </p:nvCxnSpPr>
        <p:spPr>
          <a:xfrm>
            <a:off x="4591048" y="4695825"/>
            <a:ext cx="384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48811BEA-7511-4056-8938-7436D9BA11C0}"/>
              </a:ext>
            </a:extLst>
          </p:cNvPr>
          <p:cNvSpPr/>
          <p:nvPr/>
        </p:nvSpPr>
        <p:spPr>
          <a:xfrm>
            <a:off x="7377079" y="1993284"/>
            <a:ext cx="1406313" cy="492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AABFCE77-1E12-476E-A2AF-88B6460B502D}"/>
              </a:ext>
            </a:extLst>
          </p:cNvPr>
          <p:cNvCxnSpPr>
            <a:cxnSpLocks/>
          </p:cNvCxnSpPr>
          <p:nvPr/>
        </p:nvCxnSpPr>
        <p:spPr>
          <a:xfrm>
            <a:off x="8096165" y="1704977"/>
            <a:ext cx="1" cy="2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8C798793-BC01-43A3-986D-7F6ACDDB1B00}"/>
              </a:ext>
            </a:extLst>
          </p:cNvPr>
          <p:cNvSpPr/>
          <p:nvPr/>
        </p:nvSpPr>
        <p:spPr>
          <a:xfrm>
            <a:off x="7996029" y="6136660"/>
            <a:ext cx="1409698" cy="43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 flipH="1">
            <a:off x="295720" y="2783687"/>
            <a:ext cx="3" cy="5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42245D69-3EFA-4FBB-B381-3698E3137EAB}"/>
              </a:ext>
            </a:extLst>
          </p:cNvPr>
          <p:cNvCxnSpPr/>
          <p:nvPr/>
        </p:nvCxnSpPr>
        <p:spPr>
          <a:xfrm flipV="1">
            <a:off x="298248" y="3325951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5BE2969F-D008-407F-9450-1CDDB4EE7F33}"/>
              </a:ext>
            </a:extLst>
          </p:cNvPr>
          <p:cNvSpPr/>
          <p:nvPr/>
        </p:nvSpPr>
        <p:spPr>
          <a:xfrm>
            <a:off x="569197" y="3172390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 List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 flipH="1">
            <a:off x="292911" y="3330609"/>
            <a:ext cx="3" cy="5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42245D69-3EFA-4FBB-B381-3698E3137EAB}"/>
              </a:ext>
            </a:extLst>
          </p:cNvPr>
          <p:cNvCxnSpPr/>
          <p:nvPr/>
        </p:nvCxnSpPr>
        <p:spPr>
          <a:xfrm flipV="1">
            <a:off x="304426" y="3876943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5BE2969F-D008-407F-9450-1CDDB4EE7F33}"/>
              </a:ext>
            </a:extLst>
          </p:cNvPr>
          <p:cNvSpPr/>
          <p:nvPr/>
        </p:nvSpPr>
        <p:spPr>
          <a:xfrm>
            <a:off x="552153" y="3723210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Register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 flipH="1">
            <a:off x="292908" y="3881773"/>
            <a:ext cx="3" cy="5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5BE2969F-D008-407F-9450-1CDDB4EE7F33}"/>
              </a:ext>
            </a:extLst>
          </p:cNvPr>
          <p:cNvSpPr/>
          <p:nvPr/>
        </p:nvSpPr>
        <p:spPr>
          <a:xfrm>
            <a:off x="550153" y="4250203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42245D69-3EFA-4FBB-B381-3698E3137EAB}"/>
              </a:ext>
            </a:extLst>
          </p:cNvPr>
          <p:cNvCxnSpPr/>
          <p:nvPr/>
        </p:nvCxnSpPr>
        <p:spPr>
          <a:xfrm flipV="1">
            <a:off x="303307" y="4430985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>
            <a:off x="2446179" y="2457606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42245D69-3EFA-4FBB-B381-3698E3137EAB}"/>
              </a:ext>
            </a:extLst>
          </p:cNvPr>
          <p:cNvCxnSpPr/>
          <p:nvPr/>
        </p:nvCxnSpPr>
        <p:spPr>
          <a:xfrm flipV="1">
            <a:off x="2442163" y="2831211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>
            <a:off x="2442163" y="2840248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="" xmlns:a16="http://schemas.microsoft.com/office/drawing/2014/main" id="{42245D69-3EFA-4FBB-B381-3698E3137EAB}"/>
              </a:ext>
            </a:extLst>
          </p:cNvPr>
          <p:cNvCxnSpPr/>
          <p:nvPr/>
        </p:nvCxnSpPr>
        <p:spPr>
          <a:xfrm flipV="1">
            <a:off x="2440758" y="3204816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5BE2969F-D008-407F-9450-1CDDB4EE7F33}"/>
              </a:ext>
            </a:extLst>
          </p:cNvPr>
          <p:cNvSpPr/>
          <p:nvPr/>
        </p:nvSpPr>
        <p:spPr>
          <a:xfrm>
            <a:off x="2717645" y="3107023"/>
            <a:ext cx="1409696" cy="339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Hotel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3A5C6635-28F2-4F0F-AE2C-EAAD85A9D608}"/>
              </a:ext>
            </a:extLst>
          </p:cNvPr>
          <p:cNvCxnSpPr>
            <a:cxnSpLocks/>
          </p:cNvCxnSpPr>
          <p:nvPr/>
        </p:nvCxnSpPr>
        <p:spPr>
          <a:xfrm>
            <a:off x="2440758" y="3212479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2733754" y="3671883"/>
            <a:ext cx="1409654" cy="358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440758" y="3588683"/>
            <a:ext cx="5421" cy="15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2436578" y="3913701"/>
            <a:ext cx="2953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2759927" y="4212840"/>
            <a:ext cx="1409654" cy="3444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Employee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="" xmlns:a16="http://schemas.microsoft.com/office/drawing/2014/main" id="{662E1C51-2BD0-40F9-9FAD-2297DC7F487D}"/>
              </a:ext>
            </a:extLst>
          </p:cNvPr>
          <p:cNvSpPr/>
          <p:nvPr/>
        </p:nvSpPr>
        <p:spPr>
          <a:xfrm>
            <a:off x="2759927" y="4861684"/>
            <a:ext cx="1485900" cy="49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415234" y="4385628"/>
            <a:ext cx="3166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2436578" y="5156083"/>
            <a:ext cx="3166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="" xmlns:a16="http://schemas.microsoft.com/office/drawing/2014/main" id="{2BD26629-4AB8-4FAB-8DD7-E9C27051A83F}"/>
              </a:ext>
            </a:extLst>
          </p:cNvPr>
          <p:cNvCxnSpPr/>
          <p:nvPr/>
        </p:nvCxnSpPr>
        <p:spPr>
          <a:xfrm>
            <a:off x="4601719" y="5555287"/>
            <a:ext cx="384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662E1C51-2BD0-40F9-9FAD-2297DC7F487D}"/>
              </a:ext>
            </a:extLst>
          </p:cNvPr>
          <p:cNvSpPr/>
          <p:nvPr/>
        </p:nvSpPr>
        <p:spPr>
          <a:xfrm>
            <a:off x="4993449" y="5272379"/>
            <a:ext cx="1485900" cy="49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F1389A8-18AC-463A-BE74-8A46779505EB}"/>
              </a:ext>
            </a:extLst>
          </p:cNvPr>
          <p:cNvCxnSpPr/>
          <p:nvPr/>
        </p:nvCxnSpPr>
        <p:spPr>
          <a:xfrm>
            <a:off x="4583937" y="3081308"/>
            <a:ext cx="384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387746" y="2958593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8011076" y="2731774"/>
            <a:ext cx="1409654" cy="3752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7983093" y="3302057"/>
            <a:ext cx="1409654" cy="401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Hotel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7996073" y="3828519"/>
            <a:ext cx="1409654" cy="391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7983093" y="4460063"/>
            <a:ext cx="1409654" cy="425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Book Room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7983093" y="5048873"/>
            <a:ext cx="1409654" cy="40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Payment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7377079" y="2170699"/>
            <a:ext cx="18313" cy="42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387745" y="3530610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415729" y="4065608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7400726" y="4707656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7400725" y="5273829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387744" y="5803811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7413604" y="6389066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C4E47DCF-1A4C-4C3B-A1FB-B1BB7E167AD1}"/>
              </a:ext>
            </a:extLst>
          </p:cNvPr>
          <p:cNvSpPr/>
          <p:nvPr/>
        </p:nvSpPr>
        <p:spPr>
          <a:xfrm>
            <a:off x="7977708" y="5562397"/>
            <a:ext cx="1409654" cy="457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Booking Report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Activity Diagram</a:t>
            </a:r>
            <a:br>
              <a:rPr lang="en-IN" dirty="0" smtClean="0"/>
            </a:br>
            <a:r>
              <a:rPr lang="en-IN" dirty="0" smtClean="0"/>
              <a:t>for Admin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94" y="404950"/>
            <a:ext cx="6848360" cy="61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09055" cy="6911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Activity Diagram for Employee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96" y="609600"/>
            <a:ext cx="3197362" cy="5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09055" cy="6911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Activity Diagram for User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89" y="241300"/>
            <a:ext cx="3738350" cy="6159500"/>
          </a:xfrm>
        </p:spPr>
      </p:pic>
    </p:spTree>
    <p:extLst>
      <p:ext uri="{BB962C8B-B14F-4D97-AF65-F5344CB8AC3E}">
        <p14:creationId xmlns:p14="http://schemas.microsoft.com/office/powerpoint/2010/main" val="36689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0304"/>
            <a:ext cx="8596668" cy="63106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3" y="1281448"/>
            <a:ext cx="3765877" cy="3013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2" y="1281448"/>
            <a:ext cx="3727868" cy="3000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8" y="4649272"/>
            <a:ext cx="2545593" cy="1900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49" y="4649271"/>
            <a:ext cx="2323443" cy="190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0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Architecture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" y="1712890"/>
            <a:ext cx="11079230" cy="50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534CB3-D118-4C11-A2ED-F1C5D884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Needed Technology Or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D3882A-C05E-4D98-AFBD-0BB8CDD2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Spring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Boot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For Backend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Visual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Studio Code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for Angular 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Front end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My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Database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68547</TotalTime>
  <Words>180</Words>
  <Application>Microsoft Office PowerPoint</Application>
  <PresentationFormat>Widescreen</PresentationFormat>
  <Paragraphs>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Times New Roman</vt:lpstr>
      <vt:lpstr>Trebuchet MS</vt:lpstr>
      <vt:lpstr>Wingdings 3</vt:lpstr>
      <vt:lpstr>Facet</vt:lpstr>
      <vt:lpstr>Hotel Booking Management System</vt:lpstr>
      <vt:lpstr>Project Objective   </vt:lpstr>
      <vt:lpstr>Project Module Flow Diagram</vt:lpstr>
      <vt:lpstr>Activity Diagram for Admin</vt:lpstr>
      <vt:lpstr>Activity Diagram for Employee</vt:lpstr>
      <vt:lpstr>Activity Diagram for User</vt:lpstr>
      <vt:lpstr>Use Case Diagram</vt:lpstr>
      <vt:lpstr>Project Architecture</vt:lpstr>
      <vt:lpstr>Needed Technology Or Software</vt:lpstr>
      <vt:lpstr>Home page</vt:lpstr>
      <vt:lpstr>View Hotel</vt:lpstr>
      <vt:lpstr>Login</vt:lpstr>
      <vt:lpstr>Register</vt:lpstr>
      <vt:lpstr>Admin Hotel List</vt:lpstr>
      <vt:lpstr>Admin Add Hotel</vt:lpstr>
      <vt:lpstr>Admin Room List</vt:lpstr>
      <vt:lpstr>Admin Add Room</vt:lpstr>
      <vt:lpstr>Admin Add Employee</vt:lpstr>
      <vt:lpstr>Admin Employee List</vt:lpstr>
      <vt:lpstr>User Hotel List</vt:lpstr>
      <vt:lpstr>User Room List</vt:lpstr>
      <vt:lpstr>User Room Booking</vt:lpstr>
      <vt:lpstr>PowerPoint Presentation</vt:lpstr>
      <vt:lpstr>Employee Room List</vt:lpstr>
      <vt:lpstr>Employee Room Booking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Management System</dc:title>
  <dc:creator>Ketan Mulewa</dc:creator>
  <cp:lastModifiedBy>Vartak</cp:lastModifiedBy>
  <cp:revision>96</cp:revision>
  <dcterms:created xsi:type="dcterms:W3CDTF">2019-12-25T12:56:59Z</dcterms:created>
  <dcterms:modified xsi:type="dcterms:W3CDTF">2019-12-30T04:49:21Z</dcterms:modified>
</cp:coreProperties>
</file>